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5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4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4C899C9-3982-4B36-8509-0FB62E987B50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55CF4D-EC82-4B44-A62D-F05A8C1DC8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-10-02 16.54.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477000" cy="6858000"/>
          </a:xfrm>
          <a:prstGeom prst="rect">
            <a:avLst/>
          </a:prstGeom>
        </p:spPr>
      </p:pic>
      <p:pic>
        <p:nvPicPr>
          <p:cNvPr id="5" name="Picture 4" descr="20161118_20243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406749"/>
            <a:ext cx="6477000" cy="1451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28600"/>
            <a:ext cx="1600200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SutonnyMJ" pitchFamily="2" charset="0"/>
              </a:rPr>
              <a:t>স্বা</a:t>
            </a:r>
            <a:r>
              <a:rPr lang="en-US" sz="9600" dirty="0" smtClean="0">
                <a:latin typeface="SutonnyMJ" pitchFamily="2" charset="0"/>
              </a:rPr>
              <a:t>  </a:t>
            </a:r>
          </a:p>
          <a:p>
            <a:pPr algn="ctr"/>
            <a:r>
              <a:rPr lang="en-US" sz="9600" dirty="0" smtClean="0">
                <a:latin typeface="SutonnyMJ" pitchFamily="2" charset="0"/>
              </a:rPr>
              <a:t>গ </a:t>
            </a:r>
          </a:p>
          <a:p>
            <a:pPr algn="ctr"/>
            <a:r>
              <a:rPr lang="en-US" sz="9600" dirty="0" smtClean="0">
                <a:latin typeface="SutonnyMJ" pitchFamily="2" charset="0"/>
              </a:rPr>
              <a:t>ত </a:t>
            </a:r>
          </a:p>
          <a:p>
            <a:pPr algn="ctr"/>
            <a:r>
              <a:rPr lang="en-US" sz="9600" dirty="0" smtClean="0">
                <a:latin typeface="SutonnyMJ" pitchFamily="2" charset="0"/>
              </a:rPr>
              <a:t>ম</a:t>
            </a:r>
            <a:endParaRPr lang="en-US" sz="9600" dirty="0"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28600"/>
            <a:ext cx="6019800" cy="1295400"/>
          </a:xfrm>
          <a:prstGeom prst="rect">
            <a:avLst/>
          </a:prstGeom>
          <a:solidFill>
            <a:srgbClr val="DCF4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আমি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কিংবদন্তির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কথা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</a:rPr>
              <a:t>বলছি</a:t>
            </a:r>
            <a:endParaRPr lang="en-US" sz="4000" b="1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114800"/>
            <a:ext cx="8077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fv‡jvevmv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w`‡j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g‡i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hvq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hy</a:t>
            </a:r>
            <a:r>
              <a:rPr lang="en-US" sz="54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দ্ধ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Av‡m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fv‡</a:t>
            </a:r>
            <a:r>
              <a:rPr lang="en-US" sz="54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j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v‡e‡m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gv‡qi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Q‡jiv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P‡j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hvq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E:\BANGLA\Pictures\Download Picture College\Pic\hassan201203081331225695_Ab_BO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3048000" cy="3429000"/>
          </a:xfrm>
          <a:prstGeom prst="rect">
            <a:avLst/>
          </a:prstGeom>
          <a:noFill/>
        </p:spPr>
      </p:pic>
      <p:pic>
        <p:nvPicPr>
          <p:cNvPr id="1027" name="Picture 3" descr="E:\BANGLA\Pictures\Download Picture College\Pic\Picture-1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"/>
            <a:ext cx="4114800" cy="358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5435407"/>
            <a:ext cx="7848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†h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Mvfxi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cwiPh©v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K‡</a:t>
            </a:r>
            <a:r>
              <a:rPr lang="en-US" sz="44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i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Rbbxi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Avkxe©v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`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Zv‡K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`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xN©vqy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Ki‡e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482" name="Picture 2" descr="C:\Users\ananda\Desktop\a\kingbodontir\amda-bangladesh-gazaria-munshiganj-microfinance-woman-farmer-cow-28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28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5375875"/>
            <a:ext cx="79038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†h †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jŠnL</a:t>
            </a:r>
            <a:r>
              <a:rPr lang="en-US" sz="48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ণ্ড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‡K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cÖR¡wjZ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K‡</a:t>
            </a:r>
            <a:r>
              <a:rPr lang="en-US" sz="48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i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B¯úv‡Zi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Zievwi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Zv‡K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mk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¯¿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Ki‡e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1506" name="Picture 2" descr="C:\Users\ananda\Desktop\a\kingbodontir\2302497328_ed9ef51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886200" cy="4648200"/>
          </a:xfrm>
          <a:prstGeom prst="rect">
            <a:avLst/>
          </a:prstGeom>
          <a:noFill/>
        </p:spPr>
      </p:pic>
      <p:pic>
        <p:nvPicPr>
          <p:cNvPr id="21507" name="Picture 3" descr="C:\Users\ananda\Desktop\a\kingbodontir\Iron_Blocking_Sw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3886200" cy="459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619032"/>
            <a:ext cx="8153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1600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শব্দার্থ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বলÑ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1600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কিংe`wšÍ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,  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ea typeface="Calibri" pitchFamily="34" charset="0"/>
                <a:cs typeface="SutonnyMJ" pitchFamily="2" charset="0"/>
                <a:sym typeface="Symbol" pitchFamily="18" charset="2"/>
              </a:rPr>
              <a:t>k¦vc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ea typeface="Calibri" pitchFamily="34" charset="0"/>
                <a:cs typeface="SutonnyMJ" pitchFamily="2" charset="0"/>
                <a:sym typeface="Symbol" pitchFamily="18" charset="2"/>
              </a:rPr>
              <a:t>` .  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  <a:sym typeface="Symbol" pitchFamily="18" charset="2"/>
              </a:rPr>
              <a:t>wePwjZ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  <a:sym typeface="Symbol" pitchFamily="18" charset="2"/>
              </a:rPr>
              <a:t>†¯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  <a:sym typeface="Symbol" pitchFamily="18" charset="2"/>
              </a:rPr>
              <a:t>œn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ea typeface="Calibri" pitchFamily="34" charset="0"/>
                <a:cs typeface="SutonnyMJ" pitchFamily="2" charset="0"/>
                <a:sym typeface="Symbol" pitchFamily="18" charset="2"/>
              </a:rPr>
              <a:t> ,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314450" algn="l"/>
                <a:tab pos="1600200" algn="l"/>
              </a:tabLst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পিঠে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রক্ত</a:t>
            </a:r>
            <a:r>
              <a:rPr lang="en-US" sz="40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জবার</a:t>
            </a:r>
            <a:r>
              <a:rPr lang="en-US" sz="40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মতো</a:t>
            </a:r>
            <a:r>
              <a:rPr lang="en-US" sz="40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ক্ষত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বলতে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কী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বোঝানো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হয়েছে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4450" algn="l"/>
                <a:tab pos="1600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  <a:sym typeface="Symbol" pitchFamily="18" charset="2"/>
              </a:rPr>
              <a:t>  	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  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4450" algn="l"/>
                <a:tab pos="1600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  <a:sym typeface="Symbol" pitchFamily="18" charset="2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297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52400"/>
            <a:ext cx="2151529" cy="1447801"/>
            <a:chOff x="1" y="0"/>
            <a:chExt cx="2151529" cy="1523999"/>
          </a:xfrm>
        </p:grpSpPr>
        <p:pic>
          <p:nvPicPr>
            <p:cNvPr id="5" name="Picture 2" descr="F:\VEDIOS 2012;after I C T TRAINING\IMAGES\FUN\tn_1015667414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2151529" cy="152399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6" name="Rectangle 5"/>
            <p:cNvSpPr/>
            <p:nvPr/>
          </p:nvSpPr>
          <p:spPr>
            <a:xfrm>
              <a:off x="422223" y="1000779"/>
              <a:ext cx="1447800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28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854398"/>
            <a:ext cx="8077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m„Rbkxj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cÖkœ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gviv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GKwU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dzj‡K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euvPv‡ev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e‡j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hy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×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Kwi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gviv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GKwU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gy‡Li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nvwmi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¨ A¯¿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awi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gviv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bZzb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GKwU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KweZv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wjL‡Z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hy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×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Kwi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gviv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bZzb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GKwU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Mv‡bi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¨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×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y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Kwi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gviv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GKLvbv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fv‡jv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Qwei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¨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×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y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Kwi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gviv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mviv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we‡k¦i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kvwšÍ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euvPv‡Z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AvR‡K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jwo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38200"/>
            <a:ext cx="6934200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K.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cÖengvb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b`x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Kv‡K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fvwm‡q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iv‡L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L.Ôfv‡jvevmv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w`‡j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gv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g‡i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hvqÕ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ej‡Z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Kwe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Kx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evSv‡Z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P‡q‡Qb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M.ÔD‡bv‡bi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Av¸‡b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Av‡jvwKZ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GKwU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D¾¡j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Rvbvjvi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K_viÕ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mv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‡_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DÏxc‡Ki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PZbvi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HK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wb‡`©k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514350" algn="l"/>
                <a:tab pos="1714500" algn="l"/>
                <a:tab pos="3200400" algn="l"/>
                <a:tab pos="4514850" algn="l"/>
              </a:tabLst>
            </a:pP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N.D³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H‡K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cÖÿvcU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Dc¯’vc‡b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Kwe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Avey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Rvdi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Ievq`yjøvn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ÒAvwg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wKse`wšÍi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K_v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ejwQÓ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KweZvq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AmvaviY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mvdj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¨ †`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wL‡q‡Qb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-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gšÍe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wUi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g~j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vqb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36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048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handb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8153400" cy="3733800"/>
          </a:xfrm>
        </p:spPr>
      </p:pic>
      <p:pic>
        <p:nvPicPr>
          <p:cNvPr id="5" name="Picture 4" descr="20161118_20243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6749"/>
            <a:ext cx="81534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09601"/>
            <a:ext cx="7772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RinkiyMJ" pitchFamily="2" charset="0"/>
              </a:rPr>
              <a:t>Avwg</a:t>
            </a:r>
            <a:r>
              <a:rPr lang="en-US" sz="4800" b="1" dirty="0" smtClean="0">
                <a:latin typeface="RinkiyMJ" pitchFamily="2" charset="0"/>
              </a:rPr>
              <a:t> </a:t>
            </a:r>
            <a:r>
              <a:rPr lang="en-US" sz="4800" b="1" dirty="0" err="1" smtClean="0">
                <a:latin typeface="RinkiyMJ" pitchFamily="2" charset="0"/>
              </a:rPr>
              <a:t>wKse`wšÍi</a:t>
            </a:r>
            <a:r>
              <a:rPr lang="en-US" sz="4800" b="1" dirty="0" smtClean="0">
                <a:latin typeface="RinkiyMJ" pitchFamily="2" charset="0"/>
              </a:rPr>
              <a:t> </a:t>
            </a:r>
            <a:r>
              <a:rPr lang="en-US" sz="4800" b="1" dirty="0" err="1" smtClean="0">
                <a:latin typeface="RinkiyMJ" pitchFamily="2" charset="0"/>
              </a:rPr>
              <a:t>K_v</a:t>
            </a:r>
            <a:r>
              <a:rPr lang="en-US" sz="4800" b="1" dirty="0" smtClean="0">
                <a:latin typeface="RinkiyMJ" pitchFamily="2" charset="0"/>
              </a:rPr>
              <a:t> </a:t>
            </a:r>
            <a:r>
              <a:rPr lang="en-US" sz="4800" b="1" dirty="0" err="1" smtClean="0">
                <a:latin typeface="RinkiyMJ" pitchFamily="2" charset="0"/>
              </a:rPr>
              <a:t>ejwQ</a:t>
            </a:r>
            <a:r>
              <a:rPr lang="en-US" sz="4800" dirty="0" smtClean="0">
                <a:latin typeface="RinkiyMJ" pitchFamily="2" charset="0"/>
              </a:rPr>
              <a:t> </a:t>
            </a:r>
            <a:r>
              <a:rPr lang="en-US" sz="4800" dirty="0" smtClean="0">
                <a:latin typeface="RinkiyMJ" pitchFamily="2" charset="0"/>
              </a:rPr>
              <a:t>।।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২/২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1981200"/>
            <a:ext cx="5943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আবু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জাফর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ওবায়দুল্লাহ</a:t>
            </a:r>
            <a:endParaRPr lang="en-US" sz="44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362200"/>
            <a:ext cx="739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AšÍwb©wnZ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Zvrch©c~Y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KweZvi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mij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fvev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_©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6096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48825"/>
            <a:ext cx="4773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5780782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†h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KweZv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ïb‡Z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Rv‡b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†m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S‡oi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AvZ©bv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`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ïb‡e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ananda\Desktop\a\kingbodontir\vycuppp.gif_480_480_0_64000_0_1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457201"/>
            <a:ext cx="3352799" cy="1981200"/>
          </a:xfrm>
          <a:prstGeom prst="rect">
            <a:avLst/>
          </a:prstGeom>
          <a:noFill/>
        </p:spPr>
      </p:pic>
      <p:pic>
        <p:nvPicPr>
          <p:cNvPr id="1027" name="Picture 3" descr="C:\Users\ananda\Desktop\a\kingbodontir\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3200400" cy="2438401"/>
          </a:xfrm>
          <a:prstGeom prst="rect">
            <a:avLst/>
          </a:prstGeom>
          <a:noFill/>
        </p:spPr>
      </p:pic>
      <p:sp>
        <p:nvSpPr>
          <p:cNvPr id="7" name="Flowchart: Summing Junction 6"/>
          <p:cNvSpPr/>
          <p:nvPr/>
        </p:nvSpPr>
        <p:spPr>
          <a:xfrm>
            <a:off x="4495800" y="762000"/>
            <a:ext cx="2212848" cy="20574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ananda\Desktop\a\kingbodontir\12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199" y="2819400"/>
            <a:ext cx="525780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4800601"/>
            <a:ext cx="762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†h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KweZv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ïb‡Z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Rv‡b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†m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AvRb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¥ µ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xZ`vm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†_‡K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hv‡e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381000"/>
            <a:ext cx="2895600" cy="3733801"/>
            <a:chOff x="381000" y="381000"/>
            <a:chExt cx="2895600" cy="3733801"/>
          </a:xfrm>
        </p:grpSpPr>
        <p:pic>
          <p:nvPicPr>
            <p:cNvPr id="4098" name="Picture 2" descr="C:\Users\ananda\Desktop\a\kingbodontir\ea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381000"/>
              <a:ext cx="2895600" cy="3733801"/>
            </a:xfrm>
            <a:prstGeom prst="rect">
              <a:avLst/>
            </a:prstGeom>
            <a:noFill/>
          </p:spPr>
        </p:pic>
        <p:sp>
          <p:nvSpPr>
            <p:cNvPr id="6" name="Flowchart: Summing Junction 5"/>
            <p:cNvSpPr/>
            <p:nvPr/>
          </p:nvSpPr>
          <p:spPr>
            <a:xfrm>
              <a:off x="533400" y="533400"/>
              <a:ext cx="2514600" cy="3200400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 descr="C:\Users\ananda\Desktop\a\kingbodontir\resisting_slav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1"/>
            <a:ext cx="51815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4953000"/>
            <a:ext cx="78485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D‡bv‡bi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Av¸‡b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Av‡jvwKZ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GKwU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D¾¡j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Rvbvjvi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K_v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ejwQ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5362" name="Picture 2" descr="C:\Users\ananda\Desktop\a\kingbodontir\DailyLif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886200" cy="4267200"/>
          </a:xfrm>
          <a:prstGeom prst="rect">
            <a:avLst/>
          </a:prstGeom>
          <a:noFill/>
        </p:spPr>
      </p:pic>
      <p:pic>
        <p:nvPicPr>
          <p:cNvPr id="15363" name="Picture 3" descr="E:\BANGLA\Pictures\Download Picture College\jibon bondona\comfortable-simple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"/>
            <a:ext cx="4648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anda\Desktop\a\kingbodontir\Istock-swimmer-032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"/>
            <a:ext cx="3962400" cy="407352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4637838"/>
            <a:ext cx="7696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Avwg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Avgvi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gv‡qi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K_v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ejwQ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wZwb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ej‡Zb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cÖengvb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b`x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†h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muvZvi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Rv‡b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Zv‡KI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fvwm‡q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iv‡L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E:\BANGLA\Pictures\Download Picture College\Download Picture Ananda\SiddiquaMahmudaKhat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191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4800" y="4724400"/>
            <a:ext cx="77723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†h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KweZv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ïb‡Z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Rv‡b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†m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gv‡Qi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m‡½ †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Ljv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Ki‡Z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cv‡i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7410" name="Picture 2" descr="C:\Users\ananda\Desktop\a\kingbodontir\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533401"/>
            <a:ext cx="3581400" cy="3962400"/>
          </a:xfrm>
          <a:prstGeom prst="rect">
            <a:avLst/>
          </a:prstGeom>
          <a:noFill/>
        </p:spPr>
      </p:pic>
      <p:sp>
        <p:nvSpPr>
          <p:cNvPr id="7" name="Flowchart: Summing Junction 6"/>
          <p:cNvSpPr/>
          <p:nvPr/>
        </p:nvSpPr>
        <p:spPr>
          <a:xfrm>
            <a:off x="533400" y="533400"/>
            <a:ext cx="2514600" cy="32004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3" descr="C:\Users\ananda\Desktop\a\kingbodontir\pd2650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33400"/>
            <a:ext cx="4572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4800601"/>
            <a:ext cx="77723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†h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KweZv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ïb‡Z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Rv‡b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†m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gv‡qi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Kv‡j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ï‡q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Mí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ïb‡Z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cv‡i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2" descr="C:\Users\ananda\Desktop\a\kingbodontir\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533401"/>
            <a:ext cx="3581400" cy="3962400"/>
          </a:xfrm>
          <a:prstGeom prst="rect">
            <a:avLst/>
          </a:prstGeom>
          <a:noFill/>
        </p:spPr>
      </p:pic>
      <p:sp>
        <p:nvSpPr>
          <p:cNvPr id="6" name="Flowchart: Summing Junction 5"/>
          <p:cNvSpPr/>
          <p:nvPr/>
        </p:nvSpPr>
        <p:spPr>
          <a:xfrm>
            <a:off x="533400" y="533400"/>
            <a:ext cx="2514600" cy="32004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C:\Users\ananda\Desktop\a\kingbodontir\Bangladesh health carou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33400"/>
            <a:ext cx="4419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</TotalTime>
  <Words>202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ananda</dc:creator>
  <cp:lastModifiedBy>Lotus Computer</cp:lastModifiedBy>
  <cp:revision>18</cp:revision>
  <dcterms:created xsi:type="dcterms:W3CDTF">2014-12-07T23:00:21Z</dcterms:created>
  <dcterms:modified xsi:type="dcterms:W3CDTF">2016-12-22T20:20:18Z</dcterms:modified>
</cp:coreProperties>
</file>